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5F1F-C212-439C-BD9B-C9A24E81E073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DBB5FD-135F-4868-B508-85F79E18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5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5F1F-C212-439C-BD9B-C9A24E81E073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DBB5FD-135F-4868-B508-85F79E18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3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5F1F-C212-439C-BD9B-C9A24E81E073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DBB5FD-135F-4868-B508-85F79E189C7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38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5F1F-C212-439C-BD9B-C9A24E81E073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DBB5FD-135F-4868-B508-85F79E18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34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5F1F-C212-439C-BD9B-C9A24E81E073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DBB5FD-135F-4868-B508-85F79E189C7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9901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5F1F-C212-439C-BD9B-C9A24E81E073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DBB5FD-135F-4868-B508-85F79E18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031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5F1F-C212-439C-BD9B-C9A24E81E073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B5FD-135F-4868-B508-85F79E18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63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5F1F-C212-439C-BD9B-C9A24E81E073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B5FD-135F-4868-B508-85F79E18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8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5F1F-C212-439C-BD9B-C9A24E81E073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B5FD-135F-4868-B508-85F79E18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8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5F1F-C212-439C-BD9B-C9A24E81E073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DBB5FD-135F-4868-B508-85F79E18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70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5F1F-C212-439C-BD9B-C9A24E81E073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DBB5FD-135F-4868-B508-85F79E18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09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5F1F-C212-439C-BD9B-C9A24E81E073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DBB5FD-135F-4868-B508-85F79E18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1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5F1F-C212-439C-BD9B-C9A24E81E073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B5FD-135F-4868-B508-85F79E18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8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5F1F-C212-439C-BD9B-C9A24E81E073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B5FD-135F-4868-B508-85F79E18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6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5F1F-C212-439C-BD9B-C9A24E81E073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BB5FD-135F-4868-B508-85F79E18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5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5F1F-C212-439C-BD9B-C9A24E81E073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DBB5FD-135F-4868-B508-85F79E18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0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85F1F-C212-439C-BD9B-C9A24E81E073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DBB5FD-135F-4868-B508-85F79E189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8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1622" y="90400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Fantastic Four: UB Arena Billing/Vendor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813465"/>
            <a:ext cx="8915399" cy="209019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Fabricated by </a:t>
            </a:r>
          </a:p>
          <a:p>
            <a:pPr algn="ctr"/>
            <a:r>
              <a:rPr lang="en-US" dirty="0" smtClean="0"/>
              <a:t>Scott Sommavilla</a:t>
            </a:r>
          </a:p>
          <a:p>
            <a:pPr algn="ctr"/>
            <a:r>
              <a:rPr lang="en-US" dirty="0" smtClean="0"/>
              <a:t>Mario </a:t>
            </a:r>
            <a:r>
              <a:rPr lang="en-US" dirty="0" err="1" smtClean="0"/>
              <a:t>Urso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Mckenzie</a:t>
            </a:r>
            <a:r>
              <a:rPr lang="en-US" dirty="0" smtClean="0"/>
              <a:t> White</a:t>
            </a:r>
          </a:p>
          <a:p>
            <a:pPr algn="ctr"/>
            <a:r>
              <a:rPr lang="en-US" dirty="0" err="1" smtClean="0"/>
              <a:t>Chenyan</a:t>
            </a:r>
            <a:r>
              <a:rPr lang="en-US" dirty="0" smtClean="0"/>
              <a:t> </a:t>
            </a:r>
            <a:r>
              <a:rPr lang="en-US" dirty="0"/>
              <a:t>Z</a:t>
            </a:r>
            <a:r>
              <a:rPr lang="en-US" dirty="0" smtClean="0"/>
              <a:t>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47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Build A Database?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Accurate and Accessible Data logging</a:t>
            </a:r>
          </a:p>
          <a:p>
            <a:r>
              <a:rPr lang="en-US" dirty="0" smtClean="0"/>
              <a:t>Reliable accounting system</a:t>
            </a:r>
          </a:p>
          <a:p>
            <a:r>
              <a:rPr lang="en-US" dirty="0" smtClean="0"/>
              <a:t>Eliminates Human Error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375" y="2796933"/>
            <a:ext cx="4313238" cy="2435710"/>
          </a:xfrm>
        </p:spPr>
      </p:pic>
    </p:spTree>
    <p:extLst>
      <p:ext uri="{BB962C8B-B14F-4D97-AF65-F5344CB8AC3E}">
        <p14:creationId xmlns:p14="http://schemas.microsoft.com/office/powerpoint/2010/main" val="395526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Problem With Paper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2858" y="2216728"/>
            <a:ext cx="4313864" cy="3777622"/>
          </a:xfrm>
        </p:spPr>
        <p:txBody>
          <a:bodyPr/>
          <a:lstStyle/>
          <a:p>
            <a:r>
              <a:rPr lang="en-US" dirty="0" smtClean="0"/>
              <a:t>Easy to lose important data</a:t>
            </a:r>
          </a:p>
          <a:p>
            <a:r>
              <a:rPr lang="en-US" dirty="0" smtClean="0"/>
              <a:t>Paper decay/fade due to age</a:t>
            </a:r>
          </a:p>
          <a:p>
            <a:r>
              <a:rPr lang="en-US" dirty="0" smtClean="0"/>
              <a:t>Backing up documents takes significant amounts of space</a:t>
            </a:r>
          </a:p>
          <a:p>
            <a:r>
              <a:rPr lang="en-US" dirty="0" smtClean="0"/>
              <a:t>Time consuming process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672" y="2327563"/>
            <a:ext cx="5103335" cy="2878281"/>
          </a:xfrm>
        </p:spPr>
      </p:pic>
    </p:spTree>
    <p:extLst>
      <p:ext uri="{BB962C8B-B14F-4D97-AF65-F5344CB8AC3E}">
        <p14:creationId xmlns:p14="http://schemas.microsoft.com/office/powerpoint/2010/main" val="156320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83967" y="2202873"/>
            <a:ext cx="4313864" cy="3777622"/>
          </a:xfrm>
        </p:spPr>
        <p:txBody>
          <a:bodyPr/>
          <a:lstStyle/>
          <a:p>
            <a:r>
              <a:rPr lang="en-US" dirty="0" smtClean="0"/>
              <a:t>Payments by Month</a:t>
            </a:r>
          </a:p>
          <a:p>
            <a:r>
              <a:rPr lang="en-US" dirty="0" smtClean="0"/>
              <a:t>Bills by Month</a:t>
            </a:r>
          </a:p>
          <a:p>
            <a:r>
              <a:rPr lang="en-US" dirty="0" smtClean="0"/>
              <a:t>Vendors</a:t>
            </a:r>
          </a:p>
          <a:p>
            <a:r>
              <a:rPr lang="en-US" dirty="0" smtClean="0"/>
              <a:t>Payment methods</a:t>
            </a:r>
          </a:p>
          <a:p>
            <a:r>
              <a:rPr lang="en-US" dirty="0" smtClean="0"/>
              <a:t>Breakdown of Payments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7276" y="2202873"/>
            <a:ext cx="5517911" cy="2874746"/>
          </a:xfrm>
        </p:spPr>
      </p:pic>
    </p:spTree>
    <p:extLst>
      <p:ext uri="{BB962C8B-B14F-4D97-AF65-F5344CB8AC3E}">
        <p14:creationId xmlns:p14="http://schemas.microsoft.com/office/powerpoint/2010/main" val="2408648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Ease of Use</a:t>
            </a:r>
          </a:p>
          <a:p>
            <a:r>
              <a:rPr lang="en-US" dirty="0" smtClean="0"/>
              <a:t>Space Savings</a:t>
            </a:r>
          </a:p>
          <a:p>
            <a:r>
              <a:rPr lang="en-US" dirty="0" smtClean="0"/>
              <a:t>Instantaneous Results </a:t>
            </a:r>
          </a:p>
          <a:p>
            <a:r>
              <a:rPr lang="en-US" dirty="0" smtClean="0"/>
              <a:t>Time=Money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0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Power of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442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86</Words>
  <Application>Microsoft Office PowerPoint</Application>
  <PresentationFormat>Custom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Wisp</vt:lpstr>
      <vt:lpstr>The Fantastic Four: UB Arena Billing/Vendor Information</vt:lpstr>
      <vt:lpstr>Why Build A Database?</vt:lpstr>
      <vt:lpstr>The Problem With Paper Systems</vt:lpstr>
      <vt:lpstr>Reports</vt:lpstr>
      <vt:lpstr>Solutions</vt:lpstr>
      <vt:lpstr>The Power of Access</vt:lpstr>
    </vt:vector>
  </TitlesOfParts>
  <Company>University at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Fantastic Four: UB Arena Billing/Vendor Information</dc:title>
  <dc:creator>John Sommavilla</dc:creator>
  <cp:lastModifiedBy>Mario</cp:lastModifiedBy>
  <cp:revision>7</cp:revision>
  <dcterms:created xsi:type="dcterms:W3CDTF">2014-11-28T18:32:11Z</dcterms:created>
  <dcterms:modified xsi:type="dcterms:W3CDTF">2014-11-28T19:53:56Z</dcterms:modified>
</cp:coreProperties>
</file>